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3" r:id="rId4"/>
    <p:sldId id="287" r:id="rId5"/>
    <p:sldId id="264" r:id="rId6"/>
    <p:sldId id="279" r:id="rId7"/>
    <p:sldId id="265" r:id="rId8"/>
    <p:sldId id="280" r:id="rId9"/>
    <p:sldId id="286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92" r:id="rId18"/>
    <p:sldId id="297" r:id="rId19"/>
    <p:sldId id="293" r:id="rId20"/>
    <p:sldId id="294" r:id="rId21"/>
    <p:sldId id="295" r:id="rId22"/>
    <p:sldId id="296" r:id="rId23"/>
    <p:sldId id="298" r:id="rId24"/>
    <p:sldId id="300" r:id="rId25"/>
    <p:sldId id="304" r:id="rId26"/>
    <p:sldId id="301" r:id="rId27"/>
    <p:sldId id="302" r:id="rId28"/>
    <p:sldId id="299" r:id="rId29"/>
    <p:sldId id="276" r:id="rId30"/>
    <p:sldId id="277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424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30/01/2018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30/01/2018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30/01/2018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30/01/2018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30/01/2018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30/01/2018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30/01/2018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30/01/2018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2988744" y="220486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725048" y="221745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672" y="437007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799208" y="4355578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solidFill>
                  <a:srgbClr val="95023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</a:t>
            </a:r>
            <a:r>
              <a:rPr lang="fr-FR" dirty="0" smtClean="0">
                <a:solidFill>
                  <a:srgbClr val="E8750C"/>
                </a:solidFill>
              </a:rPr>
              <a:t>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Seuil à 40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Split en sous masque</a:t>
            </a:r>
          </a:p>
          <a:p>
            <a:pPr lvl="2"/>
            <a:r>
              <a:rPr lang="fr-FR" dirty="0" err="1">
                <a:solidFill>
                  <a:srgbClr val="E8750C"/>
                </a:solidFill>
              </a:rPr>
              <a:t>Skimage</a:t>
            </a:r>
            <a:r>
              <a:rPr lang="fr-FR" dirty="0">
                <a:solidFill>
                  <a:srgbClr val="E8750C"/>
                </a:solidFill>
              </a:rPr>
              <a:t>. </a:t>
            </a:r>
            <a:r>
              <a:rPr lang="fr-FR" dirty="0" err="1" smtClean="0">
                <a:solidFill>
                  <a:srgbClr val="E8750C"/>
                </a:solidFill>
              </a:rPr>
              <a:t>Morphology.label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RLE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Submission</a:t>
            </a:r>
            <a:r>
              <a:rPr lang="fr-FR" dirty="0" smtClean="0">
                <a:solidFill>
                  <a:srgbClr val="E8750C"/>
                </a:solidFill>
              </a:rPr>
              <a:t> : Score 0,247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7504" y="2564904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504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572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8116442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Images pré-</a:t>
            </a:r>
            <a:r>
              <a:rPr lang="fr-FR" sz="2400" dirty="0" err="1" smtClean="0">
                <a:solidFill>
                  <a:srgbClr val="E8750C"/>
                </a:solidFill>
              </a:rPr>
              <a:t>processées</a:t>
            </a:r>
            <a:r>
              <a:rPr lang="fr-FR" sz="2400" dirty="0" smtClean="0">
                <a:solidFill>
                  <a:srgbClr val="E8750C"/>
                </a:solidFill>
              </a:rPr>
              <a:t> en 128 x 128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Score </a:t>
            </a:r>
            <a:r>
              <a:rPr lang="fr-FR" sz="2400" dirty="0" err="1" smtClean="0">
                <a:solidFill>
                  <a:srgbClr val="E8750C"/>
                </a:solidFill>
              </a:rPr>
              <a:t>Kaggle</a:t>
            </a:r>
            <a:r>
              <a:rPr lang="fr-FR" sz="2400" dirty="0" smtClean="0">
                <a:solidFill>
                  <a:srgbClr val="E8750C"/>
                </a:solidFill>
              </a:rPr>
              <a:t> : 0,301 </a:t>
            </a:r>
            <a:r>
              <a:rPr lang="fr-FR" sz="2400" dirty="0" smtClean="0">
                <a:solidFill>
                  <a:srgbClr val="E8750C"/>
                </a:solidFill>
              </a:rPr>
              <a:t>(curieux…)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training\training_unet-8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training\training_unet-11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Nicolas\Documents\OpenClassRoom\P9\img\training\training_unet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aidera </a:t>
            </a:r>
            <a:r>
              <a:rPr lang="fr-FR" dirty="0" smtClean="0">
                <a:solidFill>
                  <a:srgbClr val="E8750C"/>
                </a:solidFill>
              </a:rPr>
              <a:t>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?)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training\training_unet_extende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g\training\training_unet_extende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g\training\training_unet_extende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Recherche du meilleur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Chaque pixel est issue d’une sigmoïde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Regarde évolution du Score en fonction du seuil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 choisi = 0,4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Mean_IoU_fct_trigge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52936"/>
            <a:ext cx="51845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cv2.morphologyEx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Essai </a:t>
            </a:r>
            <a:r>
              <a:rPr lang="fr-FR" dirty="0" smtClean="0">
                <a:solidFill>
                  <a:srgbClr val="E8750C"/>
                </a:solidFill>
              </a:rPr>
              <a:t>de séparation des cellules « collées »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Erode ou </a:t>
            </a:r>
            <a:r>
              <a:rPr lang="fr-FR" dirty="0" err="1" smtClean="0">
                <a:solidFill>
                  <a:srgbClr val="E8750C"/>
                </a:solidFill>
              </a:rPr>
              <a:t>Watershed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Réduction du </a:t>
            </a:r>
            <a:r>
              <a:rPr lang="fr-FR" dirty="0" smtClean="0">
                <a:solidFill>
                  <a:srgbClr val="E8750C"/>
                </a:solidFill>
              </a:rPr>
              <a:t>score ??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6" y="4509120"/>
            <a:ext cx="5027712" cy="16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circ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86839"/>
            <a:ext cx="53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icolas\Documents\OpenClassRoom\P9\img\marke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49" y="1190852"/>
            <a:ext cx="5397887" cy="5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012160" y="4941168"/>
            <a:ext cx="126014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5220072" y="2348880"/>
            <a:ext cx="504056" cy="14401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8316416" y="2492896"/>
            <a:ext cx="72008" cy="43204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12260" y="5193196"/>
            <a:ext cx="324036" cy="32403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Résultat visuels correct mais score bas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0,208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extraction\44afae184c89e6ba55985b4d341acc1ae1e8b6ef96312064e0e6e630e022b07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626" r="9078" b="17874"/>
          <a:stretch/>
        </p:blipFill>
        <p:spPr bwMode="auto">
          <a:xfrm>
            <a:off x="35496" y="3258287"/>
            <a:ext cx="357949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icolas\Documents\OpenClassRoom\P9\img\extraction\0114f484a16c152baa2d82fdd43740880a762c93f436c8988ac461c5c9dbe7d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71" y="2904374"/>
            <a:ext cx="3444131" cy="34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g\extraction\d6eb7ce7723e2f6dc13b90b41a29ded27dbd815bad633fdf582447c68601889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8840"/>
            <a:ext cx="4968771" cy="4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</a:t>
            </a:r>
            <a:r>
              <a:rPr lang="fr-FR" sz="2800" dirty="0" smtClean="0">
                <a:solidFill>
                  <a:srgbClr val="E8750C"/>
                </a:solidFill>
              </a:rPr>
              <a:t>le modèle Extended </a:t>
            </a:r>
            <a:r>
              <a:rPr lang="fr-FR" sz="2800" dirty="0" smtClean="0">
                <a:solidFill>
                  <a:srgbClr val="E8750C"/>
                </a:solidFill>
              </a:rPr>
              <a:t>en 700 x 520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Pb mémoire GPU a 512 x 512 (8 go &amp; 3 </a:t>
            </a:r>
            <a:r>
              <a:rPr lang="fr-FR" sz="2400" dirty="0" err="1" smtClean="0">
                <a:solidFill>
                  <a:srgbClr val="E8750C"/>
                </a:solidFill>
              </a:rPr>
              <a:t>img</a:t>
            </a:r>
            <a:r>
              <a:rPr lang="fr-FR" sz="2400" dirty="0" smtClean="0">
                <a:solidFill>
                  <a:srgbClr val="E8750C"/>
                </a:solidFill>
              </a:rPr>
              <a:t>/batch)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</a:t>
            </a:r>
            <a:r>
              <a:rPr lang="fr-FR" sz="2800" dirty="0" smtClean="0">
                <a:solidFill>
                  <a:srgbClr val="E8750C"/>
                </a:solidFill>
              </a:rPr>
              <a:t>précises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Elastic</a:t>
            </a:r>
            <a:r>
              <a:rPr lang="fr-FR" sz="2800" dirty="0" smtClean="0">
                <a:solidFill>
                  <a:srgbClr val="E8750C"/>
                </a:solidFill>
              </a:rPr>
              <a:t> Transformation sur la data augmentation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Utilisé sur U-net 2015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Non implémenté sur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</a:t>
            </a:r>
            <a:r>
              <a:rPr lang="fr-FR" dirty="0" smtClean="0">
                <a:solidFill>
                  <a:srgbClr val="E8750C"/>
                </a:solidFill>
              </a:rPr>
              <a:t>dessus (sauf parfois au score)</a:t>
            </a:r>
            <a:endParaRPr lang="fr-FR" dirty="0" smtClean="0">
              <a:solidFill>
                <a:srgbClr val="E8750C"/>
              </a:solidFill>
            </a:endParaRP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</a:t>
            </a:r>
            <a:r>
              <a:rPr lang="fr-FR" dirty="0" smtClean="0">
                <a:solidFill>
                  <a:srgbClr val="E8750C"/>
                </a:solidFill>
              </a:rPr>
              <a:t>auto-encoder</a:t>
            </a:r>
            <a:r>
              <a:rPr lang="fr-FR" dirty="0" smtClean="0">
                <a:solidFill>
                  <a:srgbClr val="E8750C"/>
                </a:solidFill>
              </a:rPr>
              <a:t>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dirty="0" smtClean="0">
                <a:solidFill>
                  <a:srgbClr val="E8750C"/>
                </a:solidFill>
              </a:rPr>
              <a:t>Résultats moyen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détection de noyaux de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Fournir </a:t>
            </a:r>
            <a:r>
              <a:rPr lang="fr-FR" u="sng" dirty="0" smtClean="0">
                <a:solidFill>
                  <a:srgbClr val="E8750C"/>
                </a:solidFill>
              </a:rPr>
              <a:t>1 masque par </a:t>
            </a:r>
            <a:r>
              <a:rPr lang="fr-FR" u="sng" dirty="0" smtClean="0">
                <a:solidFill>
                  <a:srgbClr val="E8750C"/>
                </a:solidFill>
              </a:rPr>
              <a:t>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</a:t>
            </a:r>
            <a:r>
              <a:rPr lang="fr-FR" dirty="0" smtClean="0">
                <a:solidFill>
                  <a:srgbClr val="E8750C"/>
                </a:solidFill>
              </a:rPr>
              <a:t>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</a:t>
            </a:r>
            <a:r>
              <a:rPr lang="fr-FR" dirty="0" smtClean="0">
                <a:solidFill>
                  <a:srgbClr val="E8750C"/>
                </a:solidFill>
              </a:rPr>
              <a:t>T </a:t>
            </a:r>
            <a:r>
              <a:rPr lang="fr-FR" dirty="0" smtClean="0">
                <a:solidFill>
                  <a:srgbClr val="95023C"/>
                </a:solidFill>
              </a:rPr>
              <a:t>(appelé Score)</a:t>
            </a:r>
            <a:endParaRPr lang="fr-FR" dirty="0" smtClean="0">
              <a:solidFill>
                <a:srgbClr val="95023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err="1" smtClean="0">
                <a:solidFill>
                  <a:srgbClr val="95023C"/>
                </a:solidFill>
              </a:rPr>
              <a:t>Overlap</a:t>
            </a:r>
            <a:r>
              <a:rPr lang="fr-FR" dirty="0" smtClean="0">
                <a:solidFill>
                  <a:srgbClr val="95023C"/>
                </a:solidFill>
              </a:rPr>
              <a:t> interdit</a:t>
            </a:r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>
            <a:solidFill>
              <a:srgbClr val="E87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683</Words>
  <Application>Microsoft Office PowerPoint</Application>
  <PresentationFormat>Affichage à l'écran (4:3)</PresentationFormat>
  <Paragraphs>258</Paragraphs>
  <Slides>30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Thème Office</vt:lpstr>
      <vt:lpstr>Parcours Data Scientist</vt:lpstr>
      <vt:lpstr>Sommaire</vt:lpstr>
      <vt:lpstr>Présentation</vt:lpstr>
      <vt:lpstr>Présentation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Post Processing</vt:lpstr>
      <vt:lpstr>Post Processing</vt:lpstr>
      <vt:lpstr>Post Processing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52</cp:revision>
  <dcterms:created xsi:type="dcterms:W3CDTF">2017-11-17T16:33:28Z</dcterms:created>
  <dcterms:modified xsi:type="dcterms:W3CDTF">2018-01-30T17:05:09Z</dcterms:modified>
</cp:coreProperties>
</file>